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FAF49-8145-43AD-B62F-B181FC92BE21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EA8C-5519-4252-9AAE-3A569AA9D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979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AEA8C-5519-4252-9AAE-3A569AA9D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3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AEA8C-5519-4252-9AAE-3A569AA9D2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41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1AEA8C-5519-4252-9AAE-3A569AA9D2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4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96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24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1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39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63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4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7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87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68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33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5115-C595-446F-A04D-1D537D148F19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7962E-0C8D-4845-938D-F5105E807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0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multiplying 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17,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4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1)quartic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/>
              <a:t>2) </a:t>
            </a:r>
            <a:r>
              <a:rPr lang="en-US" sz="2000" dirty="0" smtClean="0"/>
              <a:t>linear monomial</a:t>
            </a:r>
          </a:p>
          <a:p>
            <a:pPr marL="0" indent="0">
              <a:buNone/>
            </a:pPr>
            <a:r>
              <a:rPr lang="en-US" sz="2000" dirty="0"/>
              <a:t>3) </a:t>
            </a:r>
            <a:r>
              <a:rPr lang="en-US" sz="2000" dirty="0" smtClean="0"/>
              <a:t>quadratic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4) quadratic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 smtClean="0"/>
              <a:t>5) quartic </a:t>
            </a:r>
            <a:r>
              <a:rPr lang="en-US" sz="2000" dirty="0"/>
              <a:t>trinomial</a:t>
            </a:r>
          </a:p>
          <a:p>
            <a:pPr marL="0" indent="0">
              <a:buNone/>
            </a:pPr>
            <a:r>
              <a:rPr lang="en-US" sz="2000" dirty="0" smtClean="0"/>
              <a:t>6) quartic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/>
              <a:t>7) </a:t>
            </a:r>
            <a:r>
              <a:rPr lang="en-US" sz="2000" dirty="0" smtClean="0"/>
              <a:t>linear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/>
              <a:t>8) </a:t>
            </a:r>
            <a:r>
              <a:rPr lang="en-US" sz="2000" dirty="0" smtClean="0"/>
              <a:t>constant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9) linear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 smtClean="0"/>
              <a:t>10) quadratic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 smtClean="0"/>
              <a:t>11) </a:t>
            </a:r>
            <a:r>
              <a:rPr lang="en-US" sz="2000" dirty="0" err="1" smtClean="0"/>
              <a:t>quintic</a:t>
            </a:r>
            <a:r>
              <a:rPr lang="en-US" sz="2000" dirty="0" smtClean="0"/>
              <a:t> </a:t>
            </a:r>
            <a:r>
              <a:rPr lang="en-US" sz="2000" dirty="0"/>
              <a:t>polynomial with four terms</a:t>
            </a:r>
          </a:p>
          <a:p>
            <a:pPr marL="0" indent="0">
              <a:buNone/>
            </a:pPr>
            <a:r>
              <a:rPr lang="en-US" sz="2000" dirty="0" smtClean="0"/>
              <a:t>12) seventh </a:t>
            </a:r>
            <a:r>
              <a:rPr lang="en-US" sz="2000" dirty="0"/>
              <a:t>degree binomial</a:t>
            </a:r>
          </a:p>
          <a:p>
            <a:pPr marL="0" indent="0">
              <a:buNone/>
            </a:pPr>
            <a:r>
              <a:rPr lang="en-US" sz="2000" dirty="0" smtClean="0"/>
              <a:t>13) quartic </a:t>
            </a:r>
            <a:r>
              <a:rPr lang="en-US" sz="2000" dirty="0"/>
              <a:t>polynomial with four terms</a:t>
            </a:r>
          </a:p>
          <a:p>
            <a:pPr marL="0" indent="0">
              <a:buNone/>
            </a:pPr>
            <a:r>
              <a:rPr lang="en-US" sz="2000" dirty="0" smtClean="0"/>
              <a:t>14) seventh </a:t>
            </a:r>
            <a:r>
              <a:rPr lang="en-US" sz="2000" dirty="0"/>
              <a:t>degree polynomial with four terms</a:t>
            </a:r>
          </a:p>
          <a:p>
            <a:pPr marL="0" indent="0">
              <a:buNone/>
            </a:pPr>
            <a:r>
              <a:rPr lang="en-US" sz="2000" dirty="0" smtClean="0"/>
              <a:t>15) quadratic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/>
              <a:t>16) </a:t>
            </a:r>
            <a:r>
              <a:rPr lang="en-US" sz="2000" dirty="0" smtClean="0"/>
              <a:t>constant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17) quartic </a:t>
            </a:r>
            <a:r>
              <a:rPr lang="en-US" sz="2000" dirty="0"/>
              <a:t>trinomial</a:t>
            </a:r>
          </a:p>
          <a:p>
            <a:pPr marL="0" indent="0">
              <a:buNone/>
            </a:pPr>
            <a:r>
              <a:rPr lang="en-US" sz="2000" dirty="0" smtClean="0"/>
              <a:t>18) linear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 smtClean="0"/>
              <a:t>19) sixth </a:t>
            </a:r>
            <a:r>
              <a:rPr lang="en-US" sz="2000" dirty="0"/>
              <a:t>degree binomial</a:t>
            </a:r>
          </a:p>
          <a:p>
            <a:pPr marL="0" indent="0">
              <a:buNone/>
            </a:pPr>
            <a:r>
              <a:rPr lang="en-US" sz="2000" dirty="0" smtClean="0"/>
              <a:t>20) </a:t>
            </a:r>
            <a:r>
              <a:rPr lang="en-US" sz="2000" dirty="0" err="1" smtClean="0"/>
              <a:t>quintic</a:t>
            </a:r>
            <a:r>
              <a:rPr lang="en-US" sz="2000" dirty="0" smtClean="0"/>
              <a:t>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/>
              <a:t>21) </a:t>
            </a:r>
            <a:r>
              <a:rPr lang="en-US" sz="2000" dirty="0" err="1" smtClean="0"/>
              <a:t>quintic</a:t>
            </a:r>
            <a:r>
              <a:rPr lang="en-US" sz="2000" dirty="0" smtClean="0"/>
              <a:t>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/>
              <a:t>22) </a:t>
            </a:r>
            <a:r>
              <a:rPr lang="en-US" sz="2000" dirty="0" err="1" smtClean="0"/>
              <a:t>quintic</a:t>
            </a:r>
            <a:r>
              <a:rPr lang="en-US" sz="2000" dirty="0" smtClean="0"/>
              <a:t>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23) quartic </a:t>
            </a:r>
            <a:r>
              <a:rPr lang="en-US" sz="2000" dirty="0"/>
              <a:t>polynomial with four terms</a:t>
            </a:r>
          </a:p>
          <a:p>
            <a:pPr marL="0" indent="0">
              <a:buNone/>
            </a:pPr>
            <a:r>
              <a:rPr lang="en-US" sz="2000" dirty="0" smtClean="0"/>
              <a:t>24) linear </a:t>
            </a:r>
            <a:r>
              <a:rPr lang="en-US" sz="2000" dirty="0"/>
              <a:t>binomial</a:t>
            </a:r>
          </a:p>
          <a:p>
            <a:pPr marL="0" indent="0">
              <a:buNone/>
            </a:pPr>
            <a:r>
              <a:rPr lang="en-US" sz="2000" dirty="0" smtClean="0"/>
              <a:t>25) quadratic </a:t>
            </a:r>
            <a:r>
              <a:rPr lang="en-US" sz="2000" dirty="0"/>
              <a:t>trinomial</a:t>
            </a:r>
          </a:p>
          <a:p>
            <a:pPr marL="0" indent="0">
              <a:buNone/>
            </a:pPr>
            <a:r>
              <a:rPr lang="en-US" sz="2000" dirty="0" smtClean="0"/>
              <a:t>26) sixth </a:t>
            </a:r>
            <a:r>
              <a:rPr lang="en-US" sz="2000" dirty="0"/>
              <a:t>degree trinomial</a:t>
            </a:r>
          </a:p>
          <a:p>
            <a:pPr marL="0" indent="0">
              <a:buNone/>
            </a:pPr>
            <a:r>
              <a:rPr lang="en-US" sz="2000" dirty="0"/>
              <a:t>27) </a:t>
            </a:r>
            <a:r>
              <a:rPr lang="en-US" sz="2000" dirty="0" smtClean="0"/>
              <a:t>constant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28) seventh </a:t>
            </a:r>
            <a:r>
              <a:rPr lang="en-US" sz="2000" dirty="0"/>
              <a:t>degree polynomial with four terms</a:t>
            </a:r>
          </a:p>
          <a:p>
            <a:pPr marL="0" indent="0">
              <a:buNone/>
            </a:pPr>
            <a:r>
              <a:rPr lang="en-US" sz="2000" dirty="0"/>
              <a:t>29) </a:t>
            </a:r>
            <a:r>
              <a:rPr lang="en-US" sz="2000" dirty="0" smtClean="0"/>
              <a:t>constant </a:t>
            </a:r>
            <a:r>
              <a:rPr lang="en-US" sz="2000" dirty="0"/>
              <a:t>monomial</a:t>
            </a:r>
          </a:p>
          <a:p>
            <a:pPr marL="0" indent="0">
              <a:buNone/>
            </a:pPr>
            <a:r>
              <a:rPr lang="en-US" sz="2000" dirty="0" smtClean="0"/>
              <a:t>30) sixth </a:t>
            </a:r>
            <a:r>
              <a:rPr lang="en-US" sz="2000" dirty="0"/>
              <a:t>degree trinomial</a:t>
            </a:r>
          </a:p>
        </p:txBody>
      </p:sp>
    </p:spTree>
    <p:extLst>
      <p:ext uri="{BB962C8B-B14F-4D97-AF65-F5344CB8AC3E}">
        <p14:creationId xmlns:p14="http://schemas.microsoft.com/office/powerpoint/2010/main" val="785955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like to review?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13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159</Words>
  <Application>Microsoft Office PowerPoint</Application>
  <PresentationFormat>On-screen Show (4:3)</PresentationFormat>
  <Paragraphs>37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More about multiplying polynomials</vt:lpstr>
      <vt:lpstr>Homework Review</vt:lpstr>
      <vt:lpstr>What would you like to review?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multiplying polynomials</dc:title>
  <dc:creator>Ameena</dc:creator>
  <cp:lastModifiedBy>Ameena</cp:lastModifiedBy>
  <cp:revision>4</cp:revision>
  <dcterms:created xsi:type="dcterms:W3CDTF">2010-02-17T16:35:07Z</dcterms:created>
  <dcterms:modified xsi:type="dcterms:W3CDTF">2010-02-17T17:08:23Z</dcterms:modified>
</cp:coreProperties>
</file>